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7" d="100"/>
          <a:sy n="77" d="100"/>
        </p:scale>
        <p:origin x="4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91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58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8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7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8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8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23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9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20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1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0558-F0A1-4927-A95F-1491AB1536A6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92BC0-1552-4C67-BA1F-78348CD01A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9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Vida 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Aazami</a:t>
            </a:r>
            <a:endParaRPr lang="en-US" sz="3200" b="1" dirty="0">
              <a:solidFill>
                <a:srgbClr val="C49F00"/>
              </a:solidFill>
              <a:effectLst/>
              <a:latin typeface="Agency FB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/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/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17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EB820-1A06-E81C-1AAA-B07D296AE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449C6EEB-4B5C-BDB3-DBA2-21CD9101CBB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7559E9F-F0A4-1118-E00A-99B9BB471320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Amitis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Shahryari</a:t>
            </a:r>
            <a:endParaRPr lang="en-US" sz="3200" b="1" dirty="0">
              <a:solidFill>
                <a:srgbClr val="C49F00"/>
              </a:solidFill>
              <a:effectLst/>
              <a:latin typeface="Agency FB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CDF7E2-52A8-17B7-EBB6-BDD84F26A7E9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DAF78745-ABE8-C4AD-8787-F4A61F50F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40DA7C0C-40EF-CA17-0EF1-14F14BD66EFC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2408DFD6-C05B-751F-70C2-F4AC232D1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4EF5D3D-E8AD-960D-0C26-4834AC3B5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509DF7-BDA2-CEC0-5038-148BEBC0F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126DD0B5-29AC-0F27-EACB-55BBA03FA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97FA2CC6-8665-59B4-4C21-9E9961FA5F74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E9EB093-098E-E2A2-6A9F-CEF4BEE25AD4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381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23F69-3801-59D8-2E11-CD85F7AEC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12EBE311-33EF-6667-C85D-B47C8D88C7A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0E01776-DFB5-ACB6-40C6-DF35E612870A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Najme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49F00"/>
                </a:solidFill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osughiyan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5D2F48-6179-0326-0DCF-C8BF471B41A6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D422F543-8998-F743-11B1-3A22E7622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1C1AFFEE-8621-B752-C877-39AAC97FCF49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09112577-FB09-A163-C6B4-99A0F8B1C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C864CFF-A163-347B-9A48-E38B9218C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B005E9-C7FC-BBC5-8F6D-18947BA77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85562517-F8FC-3650-A8AF-CC8CE97DC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1376C197-5E7C-DE79-2762-CAF6773312D4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CB14936-D950-5DEA-C591-F758725D55C3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146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D1249-99AA-5C19-3018-FB561573F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16CE3A07-5BE5-C822-2CB8-DB26B1A47E7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BEBE9FB-E380-8E74-CD79-6E4E09EB222E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Sana </a:t>
            </a:r>
            <a:r>
              <a:rPr lang="en-US" sz="3200" b="1" dirty="0" err="1">
                <a:solidFill>
                  <a:srgbClr val="C49F00"/>
                </a:solidFill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irouzi</a:t>
            </a:r>
            <a:endParaRPr lang="en-US" sz="3200" b="1" dirty="0">
              <a:solidFill>
                <a:srgbClr val="C49F00"/>
              </a:solidFill>
              <a:effectLst/>
              <a:latin typeface="Agency FB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9B1470-083F-CB65-0D33-2F8EFB316D98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290490ED-6FE3-960E-0C8E-FE6A30C4B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FDF191EA-EC3C-CB8B-8D97-61121AB465E2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3F15F84A-F2DD-8B53-34DC-ED1FB556A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FC0ABA1-7930-9A27-1EDF-2F8E92097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9255C1-A109-8E45-5FA9-5451637CC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B9B6AF42-0CE8-8090-909B-8B5855EDC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AF57031E-314A-3CDA-A915-17310E75328A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C0002B1-07BC-ECDE-43AE-3E357B140A35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29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9958B-57B2-2365-D263-15D400A05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A9BF1007-66A9-8813-365C-7E6E39AE859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1C9B3D-9092-4E39-209F-7607620EEF33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Tina 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Bailari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37A058-3ED1-7506-2DA9-0E3E3383ABD2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EECBA187-1004-3525-56AC-680BD2C40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00A61F6C-4D78-8C7E-39E6-EB72258415ED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DC6E6C02-46E8-A276-6F02-5BC2F214A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CB00E72-D4F1-CA2F-3C64-23C698C55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708243-87BB-9F66-D328-77DE3FC61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D9150E2F-AF98-7B67-2DCB-555D6D7D7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173E6F9C-4C7A-E120-7A81-F045C11410FB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AEB46D3-7536-A16B-8681-E8D5123DA8F0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706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29C37-F602-E8C1-02E0-78DA2B901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C975AEDA-434B-16BA-7231-43C7F292CF3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F679828-7312-5B82-BCE3-26ED85525EAF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Zahra </a:t>
            </a:r>
            <a:r>
              <a:rPr lang="en-US" sz="3200" b="1" dirty="0" err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Ahmadlou</a:t>
            </a: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1BF811-F8A0-DD79-926D-E37BD68B6734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2B1B2AC9-375E-B42D-702C-7B702A9BC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77A66160-80D9-5D2D-8964-50B38DCF330E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1594407D-CC9B-E8BA-E455-35FE08038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61E2066-9497-BA99-7193-78F9D8609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4F4BEF-D476-9201-1C92-A728E9394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D1E01826-41A3-9A05-27D9-DC11BE9AE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555A7AD4-708D-036C-599B-BAC22D77E2B3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AEBC286-83F9-4F79-08C9-9E3534A15477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126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2270-94AA-B3F2-7639-A855FE3F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nsari\Downloads\گواهی مدرسه پژوهش2-01 (1).jpg">
            <a:extLst>
              <a:ext uri="{FF2B5EF4-FFF2-40B4-BE49-F238E27FC236}">
                <a16:creationId xmlns:a16="http://schemas.microsoft.com/office/drawing/2014/main" id="{1F300869-94BA-7937-860C-8F4E8AD1D19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9638A3F-392D-B47D-7ABD-7ABEDE7AFFD2}"/>
              </a:ext>
            </a:extLst>
          </p:cNvPr>
          <p:cNvSpPr/>
          <p:nvPr/>
        </p:nvSpPr>
        <p:spPr>
          <a:xfrm>
            <a:off x="5181600" y="642712"/>
            <a:ext cx="6096000" cy="19100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4800" spc="2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CERTIFICATE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514350">
              <a:lnSpc>
                <a:spcPct val="107000"/>
              </a:lnSpc>
              <a:tabLst>
                <a:tab pos="3810000" algn="l"/>
              </a:tabLst>
            </a:pPr>
            <a:r>
              <a:rPr lang="en-US" sz="1100" u="sng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Proudly</a:t>
            </a:r>
            <a:r>
              <a:rPr lang="en-US" b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Presented to;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US" sz="10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US" sz="3200" b="1" dirty="0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Sana </a:t>
            </a:r>
            <a:r>
              <a:rPr lang="en-US" sz="3200" b="1">
                <a:solidFill>
                  <a:srgbClr val="C49F00"/>
                </a:solidFill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3200" b="1">
                <a:solidFill>
                  <a:srgbClr val="C49F00"/>
                </a:solidFill>
                <a:effectLst/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arzamnia</a:t>
            </a:r>
            <a:endParaRPr lang="en-US" sz="3200" b="1" dirty="0">
              <a:solidFill>
                <a:srgbClr val="C49F00"/>
              </a:solidFill>
              <a:effectLst/>
              <a:latin typeface="Agency FB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B557F1-8B55-F86A-6FD1-767CA51790F4}"/>
              </a:ext>
            </a:extLst>
          </p:cNvPr>
          <p:cNvSpPr/>
          <p:nvPr/>
        </p:nvSpPr>
        <p:spPr>
          <a:xfrm>
            <a:off x="772029" y="2592325"/>
            <a:ext cx="10043885" cy="126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Has Completed the 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400" b="1" dirty="0">
                <a:latin typeface="Agency FB" panose="020B05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Introductory Workshop of the Research Committee of the School of Paramedical Sciences</a:t>
            </a:r>
            <a:r>
              <a:rPr lang="en-US" sz="2000" dirty="0">
                <a:latin typeface="Bahnschrift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Held at Kurdistan University of Medical Sciences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on 27 November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 </a:t>
            </a:r>
            <a:r>
              <a:rPr lang="en-US" sz="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7" name="Picture 3" descr="01">
            <a:extLst>
              <a:ext uri="{FF2B5EF4-FFF2-40B4-BE49-F238E27FC236}">
                <a16:creationId xmlns:a16="http://schemas.microsoft.com/office/drawing/2014/main" id="{2E594A61-B5BB-7C48-3EE1-3209D9D62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88" y="3766436"/>
            <a:ext cx="1800225" cy="18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ansari\Downloads\New Doc 2023-11-21 08.55.44_prev_ui.png">
            <a:extLst>
              <a:ext uri="{FF2B5EF4-FFF2-40B4-BE49-F238E27FC236}">
                <a16:creationId xmlns:a16="http://schemas.microsoft.com/office/drawing/2014/main" id="{F207441F-7C8C-78F4-5B94-8015426B4145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5748836" y="9174084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6" name="Picture 8" descr="-5953784048147086815_121_prev_ui">
            <a:extLst>
              <a:ext uri="{FF2B5EF4-FFF2-40B4-BE49-F238E27FC236}">
                <a16:creationId xmlns:a16="http://schemas.microsoft.com/office/drawing/2014/main" id="{5065A071-357C-9240-DB3C-B0A34B45F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23531" r="9579" b="21568"/>
          <a:stretch>
            <a:fillRect/>
          </a:stretch>
        </p:blipFill>
        <p:spPr bwMode="auto">
          <a:xfrm>
            <a:off x="7438798" y="4463358"/>
            <a:ext cx="12096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CE1B50-5E5B-5F14-1B28-B0320DBC5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36083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B683D2-45FC-2F77-B99B-046313B2C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0655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533775" algn="l"/>
                <a:tab pos="41148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anklin Gothic Medium Cond" panose="020B06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r>
              <a:rPr kumimoji="0" lang="en-US" altLang="en-US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33775" algn="l"/>
                <a:tab pos="41148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D35C94DD-5196-E771-C601-E1E4DDA8B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971" y="452270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Afshin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Maleki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Esmail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Ghahramani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Milad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Abdi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Vice President of University                           Head of Student                          Secretary of the Student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Research and Technology                       Research Committee                       Research Committee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21" descr="C:\Users\ansari\Downloads\New Doc 2023-11-21 08.55.44_prev_ui.png">
            <a:extLst>
              <a:ext uri="{FF2B5EF4-FFF2-40B4-BE49-F238E27FC236}">
                <a16:creationId xmlns:a16="http://schemas.microsoft.com/office/drawing/2014/main" id="{F53AF55A-2A63-3BA8-F246-80E4A06AB569}"/>
              </a:ext>
            </a:extLst>
          </p:cNvPr>
          <p:cNvPicPr/>
          <p:nvPr/>
        </p:nvPicPr>
        <p:blipFill rotWithShape="1"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16" t="19425" b="44604"/>
          <a:stretch/>
        </p:blipFill>
        <p:spPr bwMode="auto">
          <a:xfrm>
            <a:off x="4822053" y="4463358"/>
            <a:ext cx="1551305" cy="881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43F9148-5879-09B5-2436-A419CDECC425}"/>
              </a:ext>
            </a:extLst>
          </p:cNvPr>
          <p:cNvSpPr/>
          <p:nvPr/>
        </p:nvSpPr>
        <p:spPr>
          <a:xfrm>
            <a:off x="9891486" y="5584593"/>
            <a:ext cx="6096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NO: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14/63634/4141</a:t>
            </a:r>
            <a:r>
              <a:rPr lang="ar-SA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-228600">
              <a:lnSpc>
                <a:spcPct val="107000"/>
              </a:lnSpc>
            </a:pP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Date: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December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656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539</Words>
  <Application>Microsoft Office PowerPoint</Application>
  <PresentationFormat>Widescreen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Agency FB</vt:lpstr>
      <vt:lpstr>Arial</vt:lpstr>
      <vt:lpstr>Bahnschrift Condensed</vt:lpstr>
      <vt:lpstr>Calibri</vt:lpstr>
      <vt:lpstr>Calibri Light</vt:lpstr>
      <vt:lpstr>Franklin Gothic Medium Cond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Sina Dorostkar</cp:lastModifiedBy>
  <cp:revision>338</cp:revision>
  <dcterms:created xsi:type="dcterms:W3CDTF">2023-12-02T04:52:13Z</dcterms:created>
  <dcterms:modified xsi:type="dcterms:W3CDTF">2024-12-28T05:01:07Z</dcterms:modified>
</cp:coreProperties>
</file>